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/>
    <p:restoredTop sz="94280"/>
  </p:normalViewPr>
  <p:slideViewPr>
    <p:cSldViewPr snapToObjects="1">
      <p:cViewPr varScale="1">
        <p:scale>
          <a:sx n="82" d="100"/>
          <a:sy n="82" d="100"/>
        </p:scale>
        <p:origin x="-1546" y="-8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/>
          <p:nvPr/>
        </p:nvSpPr>
        <p:spPr>
          <a:xfrm rot="1675461">
            <a:off x="7710914" y="4465880"/>
            <a:ext cx="1974688" cy="2262303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53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 rot="6944462" flipH="1">
            <a:off x="7661166" y="3802848"/>
            <a:ext cx="1195084" cy="138943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-95242" y="-9778"/>
            <a:ext cx="3186001" cy="2981578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6177926" flipH="1">
            <a:off x="5180785" y="1021451"/>
            <a:ext cx="848385" cy="98635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 rot="715747">
            <a:off x="1600200" y="1066800"/>
            <a:ext cx="2183688" cy="165247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498807">
            <a:off x="8159428" y="2952978"/>
            <a:ext cx="802483" cy="875671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2050" name="Picture 10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자유형 19"/>
          <p:cNvSpPr/>
          <p:nvPr/>
        </p:nvSpPr>
        <p:spPr>
          <a:xfrm rot="3498807">
            <a:off x="4363963" y="1075058"/>
            <a:ext cx="1065386" cy="132686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 rot="6177926" flipH="1">
            <a:off x="255543" y="3221393"/>
            <a:ext cx="577270" cy="67114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22" name="Picture 11" descr="상단터치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974724"/>
          </a:xfrm>
          <a:effectLst/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56036"/>
            <a:ext cx="6400800" cy="68103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7818018" flipV="1">
            <a:off x="8319723" y="3298934"/>
            <a:ext cx="447092" cy="64738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8000"/>
                </a:schemeClr>
              </a:gs>
              <a:gs pos="100000">
                <a:schemeClr val="tx2">
                  <a:lumMod val="20000"/>
                  <a:lumOff val="80000"/>
                  <a:alpha val="27000"/>
                </a:schemeClr>
              </a:gs>
            </a:gsLst>
            <a:lin ang="9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rot="3498807">
            <a:off x="8312884" y="3922759"/>
            <a:ext cx="677408" cy="73919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94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152626" flipH="1" flipV="1">
            <a:off x="-888228" y="-84071"/>
            <a:ext cx="2858226" cy="3289000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1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19473186" flipV="1">
            <a:off x="8218778" y="4967089"/>
            <a:ext cx="1417424" cy="1631049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14524539" flipV="1">
            <a:off x="482991" y="-568625"/>
            <a:ext cx="2149914" cy="2387008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bg2">
                  <a:alpha val="41000"/>
                </a:schemeClr>
              </a:gs>
              <a:gs pos="100000">
                <a:schemeClr val="bg2">
                  <a:lumMod val="75000"/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11" name="Picture 11" descr="상단터치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자유형 11"/>
          <p:cNvSpPr/>
          <p:nvPr/>
        </p:nvSpPr>
        <p:spPr>
          <a:xfrm rot="13126932" flipH="1" flipV="1">
            <a:off x="8636702" y="4440722"/>
            <a:ext cx="828217" cy="953041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lumMod val="40000"/>
                  <a:lumOff val="60000"/>
                  <a:alpha val="3500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2677886"/>
            <a:ext cx="8229600" cy="1568898"/>
          </a:xfrm>
        </p:spPr>
        <p:txBody>
          <a:bodyPr/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9571" y="1000108"/>
            <a:ext cx="6204858" cy="9239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8438" y="2286000"/>
            <a:ext cx="6206400" cy="3429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12192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4711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자유형 7"/>
          <p:cNvSpPr/>
          <p:nvPr/>
        </p:nvSpPr>
        <p:spPr>
          <a:xfrm rot="21160224">
            <a:off x="4207283" y="1089941"/>
            <a:ext cx="2383417" cy="219516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0904"/>
              <a:gd name="connsiteX1" fmla="*/ 74380 w 802483"/>
              <a:gd name="connsiteY1" fmla="*/ 135498 h 870904"/>
              <a:gd name="connsiteX2" fmla="*/ 397670 w 802483"/>
              <a:gd name="connsiteY2" fmla="*/ 1588 h 870904"/>
              <a:gd name="connsiteX3" fmla="*/ 687622 w 802483"/>
              <a:gd name="connsiteY3" fmla="*/ 145024 h 870904"/>
              <a:gd name="connsiteX4" fmla="*/ 802482 w 802483"/>
              <a:gd name="connsiteY4" fmla="*/ 442120 h 870904"/>
              <a:gd name="connsiteX5" fmla="*/ 667232 w 802483"/>
              <a:gd name="connsiteY5" fmla="*/ 738237 h 870904"/>
              <a:gd name="connsiteX6" fmla="*/ 402432 w 802483"/>
              <a:gd name="connsiteY6" fmla="*/ 868364 h 870904"/>
              <a:gd name="connsiteX7" fmla="*/ 160123 w 802483"/>
              <a:gd name="connsiteY7" fmla="*/ 753480 h 870904"/>
              <a:gd name="connsiteX8" fmla="*/ 1 w 802483"/>
              <a:gd name="connsiteY8" fmla="*/ 582614 h 870904"/>
              <a:gd name="connsiteX9" fmla="*/ 16669 w 802483"/>
              <a:gd name="connsiteY9" fmla="*/ 458787 h 870904"/>
              <a:gd name="connsiteX0" fmla="*/ 16669 w 802483"/>
              <a:gd name="connsiteY0" fmla="*/ 458787 h 875425"/>
              <a:gd name="connsiteX1" fmla="*/ 74380 w 802483"/>
              <a:gd name="connsiteY1" fmla="*/ 135498 h 875425"/>
              <a:gd name="connsiteX2" fmla="*/ 397670 w 802483"/>
              <a:gd name="connsiteY2" fmla="*/ 1588 h 875425"/>
              <a:gd name="connsiteX3" fmla="*/ 687622 w 802483"/>
              <a:gd name="connsiteY3" fmla="*/ 145024 h 875425"/>
              <a:gd name="connsiteX4" fmla="*/ 802482 w 802483"/>
              <a:gd name="connsiteY4" fmla="*/ 442120 h 875425"/>
              <a:gd name="connsiteX5" fmla="*/ 667232 w 802483"/>
              <a:gd name="connsiteY5" fmla="*/ 738237 h 875425"/>
              <a:gd name="connsiteX6" fmla="*/ 402432 w 802483"/>
              <a:gd name="connsiteY6" fmla="*/ 868364 h 875425"/>
              <a:gd name="connsiteX7" fmla="*/ 134623 w 802483"/>
              <a:gd name="connsiteY7" fmla="*/ 780604 h 875425"/>
              <a:gd name="connsiteX8" fmla="*/ 1 w 802483"/>
              <a:gd name="connsiteY8" fmla="*/ 582614 h 875425"/>
              <a:gd name="connsiteX9" fmla="*/ 16669 w 802483"/>
              <a:gd name="connsiteY9" fmla="*/ 458787 h 875425"/>
              <a:gd name="connsiteX0" fmla="*/ 90586 w 876400"/>
              <a:gd name="connsiteY0" fmla="*/ 458787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90586 w 876400"/>
              <a:gd name="connsiteY9" fmla="*/ 458787 h 875425"/>
              <a:gd name="connsiteX0" fmla="*/ 38718 w 876400"/>
              <a:gd name="connsiteY0" fmla="*/ 392920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38718 w 876400"/>
              <a:gd name="connsiteY9" fmla="*/ 392920 h 8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00" h="875425">
                <a:moveTo>
                  <a:pt x="38718" y="392920"/>
                </a:moveTo>
                <a:cubicBezTo>
                  <a:pt x="38718" y="271663"/>
                  <a:pt x="76152" y="200720"/>
                  <a:pt x="148297" y="135498"/>
                </a:cubicBezTo>
                <a:cubicBezTo>
                  <a:pt x="220442" y="70276"/>
                  <a:pt x="369380" y="0"/>
                  <a:pt x="471587" y="1588"/>
                </a:cubicBezTo>
                <a:cubicBezTo>
                  <a:pt x="573794" y="3176"/>
                  <a:pt x="694070" y="71602"/>
                  <a:pt x="761539" y="145024"/>
                </a:cubicBezTo>
                <a:cubicBezTo>
                  <a:pt x="829008" y="218446"/>
                  <a:pt x="876400" y="320863"/>
                  <a:pt x="876399" y="442120"/>
                </a:cubicBezTo>
                <a:cubicBezTo>
                  <a:pt x="876399" y="563377"/>
                  <a:pt x="807824" y="667196"/>
                  <a:pt x="741149" y="738237"/>
                </a:cubicBezTo>
                <a:cubicBezTo>
                  <a:pt x="674474" y="809278"/>
                  <a:pt x="565117" y="861303"/>
                  <a:pt x="476349" y="868364"/>
                </a:cubicBezTo>
                <a:cubicBezTo>
                  <a:pt x="387581" y="875425"/>
                  <a:pt x="287931" y="826603"/>
                  <a:pt x="208540" y="780604"/>
                </a:cubicBezTo>
                <a:cubicBezTo>
                  <a:pt x="129149" y="734605"/>
                  <a:pt x="0" y="713629"/>
                  <a:pt x="1" y="592372"/>
                </a:cubicBezTo>
                <a:cubicBezTo>
                  <a:pt x="1" y="592371"/>
                  <a:pt x="38718" y="392921"/>
                  <a:pt x="38718" y="392920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9001978">
            <a:off x="3278502" y="1622401"/>
            <a:ext cx="1676400" cy="13716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400000">
            <a:off x="-308458" y="3263931"/>
            <a:ext cx="1772698" cy="1340837"/>
          </a:xfrm>
          <a:custGeom>
            <a:avLst/>
            <a:gdLst>
              <a:gd name="connsiteX0" fmla="*/ 0 w 1270000"/>
              <a:gd name="connsiteY0" fmla="*/ 635000 h 1270000"/>
              <a:gd name="connsiteX1" fmla="*/ 185988 w 1270000"/>
              <a:gd name="connsiteY1" fmla="*/ 185987 h 1270000"/>
              <a:gd name="connsiteX2" fmla="*/ 635001 w 1270000"/>
              <a:gd name="connsiteY2" fmla="*/ 0 h 1270000"/>
              <a:gd name="connsiteX3" fmla="*/ 1084014 w 1270000"/>
              <a:gd name="connsiteY3" fmla="*/ 185988 h 1270000"/>
              <a:gd name="connsiteX4" fmla="*/ 1270001 w 1270000"/>
              <a:gd name="connsiteY4" fmla="*/ 635001 h 1270000"/>
              <a:gd name="connsiteX5" fmla="*/ 1084014 w 1270000"/>
              <a:gd name="connsiteY5" fmla="*/ 1084014 h 1270000"/>
              <a:gd name="connsiteX6" fmla="*/ 635001 w 1270000"/>
              <a:gd name="connsiteY6" fmla="*/ 1270001 h 1270000"/>
              <a:gd name="connsiteX7" fmla="*/ 185988 w 1270000"/>
              <a:gd name="connsiteY7" fmla="*/ 1084013 h 1270000"/>
              <a:gd name="connsiteX8" fmla="*/ 1 w 1270000"/>
              <a:gd name="connsiteY8" fmla="*/ 635000 h 1270000"/>
              <a:gd name="connsiteX9" fmla="*/ 0 w 1270000"/>
              <a:gd name="connsiteY9" fmla="*/ 635000 h 1270000"/>
              <a:gd name="connsiteX0" fmla="*/ 0 w 1270001"/>
              <a:gd name="connsiteY0" fmla="*/ 574040 h 1209041"/>
              <a:gd name="connsiteX1" fmla="*/ 185988 w 1270001"/>
              <a:gd name="connsiteY1" fmla="*/ 125027 h 1209041"/>
              <a:gd name="connsiteX2" fmla="*/ 657460 w 1270001"/>
              <a:gd name="connsiteY2" fmla="*/ 0 h 1209041"/>
              <a:gd name="connsiteX3" fmla="*/ 1084014 w 1270001"/>
              <a:gd name="connsiteY3" fmla="*/ 125028 h 1209041"/>
              <a:gd name="connsiteX4" fmla="*/ 1270001 w 1270001"/>
              <a:gd name="connsiteY4" fmla="*/ 574041 h 1209041"/>
              <a:gd name="connsiteX5" fmla="*/ 1084014 w 1270001"/>
              <a:gd name="connsiteY5" fmla="*/ 1023054 h 1209041"/>
              <a:gd name="connsiteX6" fmla="*/ 635001 w 1270001"/>
              <a:gd name="connsiteY6" fmla="*/ 1209041 h 1209041"/>
              <a:gd name="connsiteX7" fmla="*/ 185988 w 1270001"/>
              <a:gd name="connsiteY7" fmla="*/ 1023053 h 1209041"/>
              <a:gd name="connsiteX8" fmla="*/ 1 w 1270001"/>
              <a:gd name="connsiteY8" fmla="*/ 574040 h 1209041"/>
              <a:gd name="connsiteX9" fmla="*/ 0 w 1270001"/>
              <a:gd name="connsiteY9" fmla="*/ 574040 h 1209041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25700"/>
              <a:gd name="connsiteX1" fmla="*/ 185988 w 1270001"/>
              <a:gd name="connsiteY1" fmla="*/ 125027 h 1025700"/>
              <a:gd name="connsiteX2" fmla="*/ 657460 w 1270001"/>
              <a:gd name="connsiteY2" fmla="*/ 0 h 1025700"/>
              <a:gd name="connsiteX3" fmla="*/ 1084014 w 1270001"/>
              <a:gd name="connsiteY3" fmla="*/ 125028 h 1025700"/>
              <a:gd name="connsiteX4" fmla="*/ 1270001 w 1270001"/>
              <a:gd name="connsiteY4" fmla="*/ 574041 h 1025700"/>
              <a:gd name="connsiteX5" fmla="*/ 1084014 w 1270001"/>
              <a:gd name="connsiteY5" fmla="*/ 1023054 h 1025700"/>
              <a:gd name="connsiteX6" fmla="*/ 185988 w 1270001"/>
              <a:gd name="connsiteY6" fmla="*/ 1023053 h 1025700"/>
              <a:gd name="connsiteX7" fmla="*/ 1 w 1270001"/>
              <a:gd name="connsiteY7" fmla="*/ 574040 h 1025700"/>
              <a:gd name="connsiteX8" fmla="*/ 0 w 1270001"/>
              <a:gd name="connsiteY8" fmla="*/ 574040 h 1025700"/>
              <a:gd name="connsiteX0" fmla="*/ 0 w 1270001"/>
              <a:gd name="connsiteY0" fmla="*/ 584601 h 1036261"/>
              <a:gd name="connsiteX1" fmla="*/ 280636 w 1270001"/>
              <a:gd name="connsiteY1" fmla="*/ 198954 h 1036261"/>
              <a:gd name="connsiteX2" fmla="*/ 657460 w 1270001"/>
              <a:gd name="connsiteY2" fmla="*/ 10561 h 1036261"/>
              <a:gd name="connsiteX3" fmla="*/ 1084014 w 1270001"/>
              <a:gd name="connsiteY3" fmla="*/ 135589 h 1036261"/>
              <a:gd name="connsiteX4" fmla="*/ 1270001 w 1270001"/>
              <a:gd name="connsiteY4" fmla="*/ 584602 h 1036261"/>
              <a:gd name="connsiteX5" fmla="*/ 1084014 w 1270001"/>
              <a:gd name="connsiteY5" fmla="*/ 1033615 h 1036261"/>
              <a:gd name="connsiteX6" fmla="*/ 185988 w 1270001"/>
              <a:gd name="connsiteY6" fmla="*/ 1033614 h 1036261"/>
              <a:gd name="connsiteX7" fmla="*/ 1 w 1270001"/>
              <a:gd name="connsiteY7" fmla="*/ 584601 h 1036261"/>
              <a:gd name="connsiteX8" fmla="*/ 0 w 1270001"/>
              <a:gd name="connsiteY8" fmla="*/ 584601 h 1036261"/>
              <a:gd name="connsiteX0" fmla="*/ 0 w 1264683"/>
              <a:gd name="connsiteY0" fmla="*/ 584601 h 1036261"/>
              <a:gd name="connsiteX1" fmla="*/ 280636 w 1264683"/>
              <a:gd name="connsiteY1" fmla="*/ 198954 h 1036261"/>
              <a:gd name="connsiteX2" fmla="*/ 657460 w 1264683"/>
              <a:gd name="connsiteY2" fmla="*/ 10561 h 1036261"/>
              <a:gd name="connsiteX3" fmla="*/ 1084014 w 1264683"/>
              <a:gd name="connsiteY3" fmla="*/ 135589 h 1036261"/>
              <a:gd name="connsiteX4" fmla="*/ 1212249 w 1264683"/>
              <a:gd name="connsiteY4" fmla="*/ 642354 h 1036261"/>
              <a:gd name="connsiteX5" fmla="*/ 1084014 w 1264683"/>
              <a:gd name="connsiteY5" fmla="*/ 1033615 h 1036261"/>
              <a:gd name="connsiteX6" fmla="*/ 185988 w 1264683"/>
              <a:gd name="connsiteY6" fmla="*/ 1033614 h 1036261"/>
              <a:gd name="connsiteX7" fmla="*/ 1 w 1264683"/>
              <a:gd name="connsiteY7" fmla="*/ 584601 h 1036261"/>
              <a:gd name="connsiteX8" fmla="*/ 0 w 1264683"/>
              <a:gd name="connsiteY8" fmla="*/ 584601 h 1036261"/>
              <a:gd name="connsiteX0" fmla="*/ 0 w 1264683"/>
              <a:gd name="connsiteY0" fmla="*/ 541477 h 993137"/>
              <a:gd name="connsiteX1" fmla="*/ 280636 w 1264683"/>
              <a:gd name="connsiteY1" fmla="*/ 155830 h 993137"/>
              <a:gd name="connsiteX2" fmla="*/ 657460 w 1264683"/>
              <a:gd name="connsiteY2" fmla="*/ 44440 h 993137"/>
              <a:gd name="connsiteX3" fmla="*/ 1084014 w 1264683"/>
              <a:gd name="connsiteY3" fmla="*/ 92465 h 993137"/>
              <a:gd name="connsiteX4" fmla="*/ 1212249 w 1264683"/>
              <a:gd name="connsiteY4" fmla="*/ 599230 h 993137"/>
              <a:gd name="connsiteX5" fmla="*/ 1084014 w 1264683"/>
              <a:gd name="connsiteY5" fmla="*/ 990491 h 993137"/>
              <a:gd name="connsiteX6" fmla="*/ 185988 w 1264683"/>
              <a:gd name="connsiteY6" fmla="*/ 990490 h 993137"/>
              <a:gd name="connsiteX7" fmla="*/ 1 w 1264683"/>
              <a:gd name="connsiteY7" fmla="*/ 541477 h 993137"/>
              <a:gd name="connsiteX8" fmla="*/ 0 w 1264683"/>
              <a:gd name="connsiteY8" fmla="*/ 541477 h 993137"/>
              <a:gd name="connsiteX0" fmla="*/ 0 w 1264683"/>
              <a:gd name="connsiteY0" fmla="*/ 504925 h 956585"/>
              <a:gd name="connsiteX1" fmla="*/ 280636 w 1264683"/>
              <a:gd name="connsiteY1" fmla="*/ 119278 h 956585"/>
              <a:gd name="connsiteX2" fmla="*/ 657460 w 1264683"/>
              <a:gd name="connsiteY2" fmla="*/ 7888 h 956585"/>
              <a:gd name="connsiteX3" fmla="*/ 1063159 w 1264683"/>
              <a:gd name="connsiteY3" fmla="*/ 166604 h 956585"/>
              <a:gd name="connsiteX4" fmla="*/ 1212249 w 1264683"/>
              <a:gd name="connsiteY4" fmla="*/ 562678 h 956585"/>
              <a:gd name="connsiteX5" fmla="*/ 1084014 w 1264683"/>
              <a:gd name="connsiteY5" fmla="*/ 953939 h 956585"/>
              <a:gd name="connsiteX6" fmla="*/ 185988 w 1264683"/>
              <a:gd name="connsiteY6" fmla="*/ 953938 h 956585"/>
              <a:gd name="connsiteX7" fmla="*/ 1 w 1264683"/>
              <a:gd name="connsiteY7" fmla="*/ 504925 h 956585"/>
              <a:gd name="connsiteX8" fmla="*/ 0 w 1264683"/>
              <a:gd name="connsiteY8" fmla="*/ 504925 h 95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83" h="956585">
                <a:moveTo>
                  <a:pt x="0" y="504925"/>
                </a:moveTo>
                <a:cubicBezTo>
                  <a:pt x="0" y="336512"/>
                  <a:pt x="171059" y="202118"/>
                  <a:pt x="280636" y="119278"/>
                </a:cubicBezTo>
                <a:cubicBezTo>
                  <a:pt x="390213" y="36439"/>
                  <a:pt x="527040" y="0"/>
                  <a:pt x="657460" y="7888"/>
                </a:cubicBezTo>
                <a:cubicBezTo>
                  <a:pt x="787880" y="15776"/>
                  <a:pt x="970694" y="74139"/>
                  <a:pt x="1063159" y="166604"/>
                </a:cubicBezTo>
                <a:cubicBezTo>
                  <a:pt x="1155624" y="259069"/>
                  <a:pt x="1208773" y="431456"/>
                  <a:pt x="1212249" y="562678"/>
                </a:cubicBezTo>
                <a:cubicBezTo>
                  <a:pt x="1215725" y="693900"/>
                  <a:pt x="1264683" y="879104"/>
                  <a:pt x="1084014" y="953939"/>
                </a:cubicBezTo>
                <a:cubicBezTo>
                  <a:pt x="803884" y="956585"/>
                  <a:pt x="328958" y="937334"/>
                  <a:pt x="185988" y="953938"/>
                </a:cubicBezTo>
                <a:cubicBezTo>
                  <a:pt x="66902" y="834852"/>
                  <a:pt x="1" y="673337"/>
                  <a:pt x="1" y="504925"/>
                </a:cubicBezTo>
                <a:lnTo>
                  <a:pt x="0" y="504925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 rot="1165291">
            <a:off x="620269" y="3008427"/>
            <a:ext cx="840520" cy="91717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498807">
            <a:off x="1916136" y="1699867"/>
            <a:ext cx="1056542" cy="115290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774300"/>
            <a:ext cx="7772400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4286256"/>
            <a:ext cx="7772400" cy="488043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04258"/>
            <a:ext cx="4038600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349829"/>
            <a:ext cx="8229600" cy="481843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457200" y="139607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내용 개체 틀 8"/>
          <p:cNvSpPr>
            <a:spLocks noGrp="1"/>
          </p:cNvSpPr>
          <p:nvPr>
            <p:ph sz="quarter" idx="14"/>
          </p:nvPr>
        </p:nvSpPr>
        <p:spPr>
          <a:xfrm>
            <a:off x="4614862" y="139607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" name="내용 개체 틀 8"/>
          <p:cNvSpPr>
            <a:spLocks noGrp="1"/>
          </p:cNvSpPr>
          <p:nvPr>
            <p:ph sz="quarter" idx="15"/>
          </p:nvPr>
        </p:nvSpPr>
        <p:spPr>
          <a:xfrm>
            <a:off x="457200" y="385762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4" name="내용 개체 틀 8"/>
          <p:cNvSpPr>
            <a:spLocks noGrp="1"/>
          </p:cNvSpPr>
          <p:nvPr>
            <p:ph sz="quarter" idx="16"/>
          </p:nvPr>
        </p:nvSpPr>
        <p:spPr>
          <a:xfrm>
            <a:off x="4614862" y="385762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 flipH="1" flipV="1">
            <a:off x="6219825" y="4103177"/>
            <a:ext cx="3035300" cy="2840547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-114300" y="-101600"/>
            <a:ext cx="3886200" cy="3636850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6177926" flipH="1">
            <a:off x="4037784" y="30851"/>
            <a:ext cx="848385" cy="98635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20000"/>
                  <a:lumOff val="80000"/>
                  <a:alpha val="3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2095500" y="203202"/>
            <a:ext cx="2002466" cy="1934591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734324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1377281"/>
            <a:ext cx="5486400" cy="3584575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4FD8-1A25-4026-8A2A-25C738BB5620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931F-0C49-4CD0-B07F-EA37D40CD0E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꽃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1" descr="상단터치"/>
          <p:cNvPicPr>
            <a:picLocks noChangeAspect="1" noChangeArrowheads="1"/>
          </p:cNvPicPr>
          <p:nvPr/>
        </p:nvPicPr>
        <p:blipFill rotWithShape="1">
          <a:blip r:embed="rId14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Picture 10" descr="라인"/>
          <p:cNvPicPr>
            <a:picLocks noChangeAspect="1" noChangeArrowheads="1"/>
          </p:cNvPicPr>
          <p:nvPr/>
        </p:nvPicPr>
        <p:blipFill rotWithShape="1">
          <a:blip r:embed="rId1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자유형 12"/>
          <p:cNvSpPr/>
          <p:nvPr/>
        </p:nvSpPr>
        <p:spPr>
          <a:xfrm rot="11550499">
            <a:off x="7874067" y="304800"/>
            <a:ext cx="1086116" cy="1049303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58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2085274" flipH="1">
            <a:off x="8530441" y="475484"/>
            <a:ext cx="613559" cy="71333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C31EB75-E64F-4D33-B70A-52CB2E4EB5F4}" type="datetimeFigureOut">
              <a:rPr lang="ko-KR" altLang="en-US"/>
              <a:pPr/>
              <a:t>2015-04-28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Font typeface="Yoon 윤고딕 550_TT"/>
        <a:buChar char="-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ü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lang="en-US" altLang="ko-KR" sz="1600" kern="1200" dirty="0" smtClean="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기독교와 역사관 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역사주의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임마누엘 칸트(1724-1804)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695140" y="1357298"/>
            <a:ext cx="3325166" cy="4768865"/>
          </a:xfrm>
          <a:prstGeom prst="rect">
            <a:avLst/>
          </a:prstGeom>
        </p:spPr>
      </p:pic>
      <p:sp>
        <p:nvSpPr>
          <p:cNvPr id="4" name="구름 3"/>
          <p:cNvSpPr/>
          <p:nvPr/>
        </p:nvSpPr>
        <p:spPr>
          <a:xfrm>
            <a:off x="0" y="1556766"/>
            <a:ext cx="3888486" cy="1346454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계몽주의 반발 = 관념론</a:t>
            </a:r>
          </a:p>
        </p:txBody>
      </p:sp>
      <p:sp>
        <p:nvSpPr>
          <p:cNvPr id="5" name="구름 4"/>
          <p:cNvSpPr/>
          <p:nvPr/>
        </p:nvSpPr>
        <p:spPr>
          <a:xfrm>
            <a:off x="0" y="3284981"/>
            <a:ext cx="4211955" cy="2088261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범주(정신)를 통해 경험 조작=</a:t>
            </a:r>
          </a:p>
          <a:p>
            <a:pPr algn="ctr"/>
            <a:r>
              <a:rPr lang="ko-KR" altLang="en-US" sz="2700"/>
              <a:t>정신의 능동적 지식 획득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낭만주의 - 괴테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74659" y="1357298"/>
            <a:ext cx="3794680" cy="4768865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012180" y="1772793"/>
            <a:ext cx="3131820" cy="170649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800"/>
              <a:t>세상이 신성으로 충만하다. </a:t>
            </a:r>
          </a:p>
        </p:txBody>
      </p:sp>
      <p:sp>
        <p:nvSpPr>
          <p:cNvPr id="5" name="구름 4"/>
          <p:cNvSpPr/>
          <p:nvPr/>
        </p:nvSpPr>
        <p:spPr>
          <a:xfrm>
            <a:off x="179451" y="1357298"/>
            <a:ext cx="3888486" cy="2183144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자연은 인간에게 영향을 끼치는 유기적 전체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역사주의 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1. 배경 </a:t>
            </a:r>
            <a:r>
              <a:rPr lang="en-US" altLang="ko-KR"/>
              <a:t>- </a:t>
            </a:r>
            <a:r>
              <a:rPr lang="ko-KR" altLang="en-US"/>
              <a:t>18세기 말 낭만주의가 등장 &lt;= 계몽주의의 반발 </a:t>
            </a:r>
          </a:p>
          <a:p>
            <a:pPr>
              <a:buNone/>
            </a:pPr>
            <a:r>
              <a:rPr lang="en-US" altLang="ko-KR"/>
              <a:t>2. </a:t>
            </a:r>
            <a:r>
              <a:rPr lang="ko-KR" altLang="en-US"/>
              <a:t>역사주의</a:t>
            </a:r>
            <a:r>
              <a:rPr lang="en-US" altLang="ko-KR"/>
              <a:t> </a:t>
            </a:r>
            <a:r>
              <a:rPr lang="ko-KR" altLang="en-US"/>
              <a:t>-  최근까지 독일을 지배해 온 역사 사상 학파</a:t>
            </a:r>
          </a:p>
          <a:p>
            <a:pPr>
              <a:buNone/>
            </a:pPr>
            <a:r>
              <a:rPr lang="ko-KR" altLang="en-US"/>
              <a:t>3. 역사주의 사상 </a:t>
            </a:r>
          </a:p>
          <a:p>
            <a:pPr>
              <a:buNone/>
            </a:pPr>
            <a:r>
              <a:rPr lang="ko-KR" altLang="en-US"/>
              <a:t>1) 모든 문화가 역사에 의해서 형성 </a:t>
            </a:r>
          </a:p>
          <a:p>
            <a:pPr>
              <a:buNone/>
            </a:pPr>
            <a:r>
              <a:rPr lang="ko-KR" altLang="en-US"/>
              <a:t> 2) 특수한 가치관으로서의 민족 강조 - 민족의 차이= 성향의 차이라를 가져오는 이유는 언어의 차이 </a:t>
            </a:r>
          </a:p>
          <a:p>
            <a:pPr>
              <a:buNone/>
            </a:pPr>
            <a:r>
              <a:rPr lang="ko-KR" altLang="en-US"/>
              <a:t>3) 다른 집단을 어떻게 평가하느냐하는 문제 </a:t>
            </a:r>
          </a:p>
          <a:p>
            <a:pPr>
              <a:buNone/>
            </a:pPr>
            <a:r>
              <a:rPr lang="ko-KR" altLang="en-US"/>
              <a:t>- 공감, 이해 </a:t>
            </a:r>
          </a:p>
          <a:p>
            <a:pPr>
              <a:buNone/>
            </a:pPr>
            <a:r>
              <a:rPr lang="ko-KR" altLang="en-US"/>
              <a:t>(1) 이해 - 인격 내재적인 개념 </a:t>
            </a:r>
          </a:p>
          <a:p>
            <a:pPr>
              <a:buNone/>
            </a:pPr>
            <a:r>
              <a:rPr lang="ko-KR" altLang="en-US"/>
              <a:t>(2) 직관의 기술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계몽주의에 대한 반발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역사에 일직선적 발전을 없다. </a:t>
            </a:r>
          </a:p>
          <a:p>
            <a:pPr>
              <a:buNone/>
            </a:pPr>
            <a:r>
              <a:rPr lang="en-US" altLang="ko-KR"/>
              <a:t>- </a:t>
            </a:r>
            <a:r>
              <a:rPr lang="ko-KR" altLang="en-US"/>
              <a:t>역사는</a:t>
            </a:r>
            <a:r>
              <a:rPr lang="en-US" altLang="ko-KR"/>
              <a:t> </a:t>
            </a:r>
            <a:r>
              <a:rPr lang="ko-KR" altLang="en-US"/>
              <a:t>목적 지향적인 아니다. </a:t>
            </a:r>
          </a:p>
          <a:p>
            <a:pPr>
              <a:buNone/>
            </a:pPr>
            <a:r>
              <a:rPr lang="ko-KR" altLang="en-US"/>
              <a:t>=&gt;</a:t>
            </a:r>
            <a:r>
              <a:rPr lang="en-US" altLang="ko-KR"/>
              <a:t> </a:t>
            </a:r>
            <a:r>
              <a:rPr lang="ko-KR" altLang="en-US"/>
              <a:t>랑케, "모든 시대는 신과 직접 연결된다."</a:t>
            </a:r>
          </a:p>
          <a:p>
            <a:pPr>
              <a:buNone/>
            </a:pPr>
            <a:r>
              <a:rPr lang="ko-KR" altLang="en-US"/>
              <a:t>: 어느 시대든지 자기 시대의 표준에 대한 책임이 있다. 다시 말해서 각 단계는 각가의 고유한 내재적 가치가 있다. 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계몽주의자들은 이성을 강조하나, 역사주의자들은 이해를 강조한다. </a:t>
            </a:r>
          </a:p>
          <a:p>
            <a:pPr>
              <a:buNone/>
            </a:pPr>
            <a:r>
              <a:rPr lang="ko-KR" altLang="en-US"/>
              <a:t>- 이성이 인간을 측정하는 척도가 아니며 이성으로 인간 행위의 의미를 파악할 수 없다.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잠바티스타 비코(1688-1744)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12192" y="1357298"/>
            <a:ext cx="3919615" cy="4768865"/>
          </a:xfrm>
          <a:prstGeom prst="rect">
            <a:avLst/>
          </a:prstGeom>
        </p:spPr>
      </p:pic>
      <p:sp>
        <p:nvSpPr>
          <p:cNvPr id="4" name="구름 3"/>
          <p:cNvSpPr/>
          <p:nvPr/>
        </p:nvSpPr>
        <p:spPr>
          <a:xfrm>
            <a:off x="457200" y="1357298"/>
            <a:ext cx="3754755" cy="1473913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데카르트주의 반대</a:t>
            </a:r>
          </a:p>
        </p:txBody>
      </p:sp>
      <p:sp>
        <p:nvSpPr>
          <p:cNvPr id="5" name="구름 4"/>
          <p:cNvSpPr/>
          <p:nvPr/>
        </p:nvSpPr>
        <p:spPr>
          <a:xfrm>
            <a:off x="0" y="2831211"/>
            <a:ext cx="3563874" cy="2686049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역사 = 인간 정신 연구 = 인류 보편사</a:t>
            </a:r>
          </a:p>
        </p:txBody>
      </p:sp>
      <p:sp>
        <p:nvSpPr>
          <p:cNvPr id="6" name="구름 5"/>
          <p:cNvSpPr/>
          <p:nvPr/>
        </p:nvSpPr>
        <p:spPr>
          <a:xfrm>
            <a:off x="5940171" y="1228725"/>
            <a:ext cx="2746629" cy="2034539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거룩한 역사와 세속 역사 구분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하나님의 섭리 속의 인류 '보편사'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민족의 세 시기 </a:t>
            </a:r>
          </a:p>
          <a:p>
            <a:pPr>
              <a:buNone/>
            </a:pPr>
            <a:r>
              <a:rPr lang="ko-KR" altLang="en-US"/>
              <a:t>1) 신들의 시대 - 이방인들이 신적인 정부 아래서 살았다.</a:t>
            </a:r>
          </a:p>
          <a:p>
            <a:pPr>
              <a:buNone/>
            </a:pPr>
            <a:r>
              <a:rPr lang="ko-KR" altLang="en-US"/>
              <a:t>2) 영웅들의 시대 - 귀족주의적인 공화국 </a:t>
            </a:r>
          </a:p>
          <a:p>
            <a:pPr>
              <a:buNone/>
            </a:pPr>
            <a:r>
              <a:rPr lang="ko-KR" altLang="en-US"/>
              <a:t>3) 평등의 시대 - 모든 인간들이 인간 본성에 있어서 평등하다고 인식하는 시대  - 공화국 -&gt; 왕정체제</a:t>
            </a:r>
          </a:p>
          <a:p>
            <a:pPr>
              <a:buNone/>
            </a:pPr>
            <a:r>
              <a:rPr lang="ko-KR" altLang="en-US"/>
              <a:t>2.언어</a:t>
            </a:r>
          </a:p>
          <a:p>
            <a:pPr>
              <a:buNone/>
            </a:pPr>
            <a:r>
              <a:rPr lang="ko-KR" altLang="en-US"/>
              <a:t>1) 징표, 물리적 물제의 무언의 언어 </a:t>
            </a:r>
          </a:p>
          <a:p>
            <a:pPr>
              <a:buNone/>
            </a:pPr>
            <a:r>
              <a:rPr lang="ko-KR" altLang="en-US"/>
              <a:t>2) 영웅적 표상들, 비유, 비교, 이미지, 상징</a:t>
            </a:r>
          </a:p>
          <a:p>
            <a:pPr>
              <a:buNone/>
            </a:pPr>
            <a:r>
              <a:rPr lang="ko-KR" altLang="en-US"/>
              <a:t>3) 계몽주의시대의 언어 </a:t>
            </a:r>
          </a:p>
          <a:p>
            <a:pPr>
              <a:buNone/>
            </a:pPr>
            <a:r>
              <a:rPr lang="ko-KR" altLang="en-US"/>
              <a:t>3. 역사 </a:t>
            </a:r>
          </a:p>
          <a:p>
            <a:pPr>
              <a:buNone/>
            </a:pPr>
            <a:r>
              <a:rPr lang="ko-KR" altLang="en-US"/>
              <a:t>변화와 성장 - 무질서에서부터 질서로 진보 - 신인협동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필립 야콥 스페너 </a:t>
            </a:r>
            <a:r>
              <a:rPr lang="en-US" altLang="ko-KR"/>
              <a:t>(Philip</a:t>
            </a:r>
            <a:r>
              <a:rPr lang="ko-KR" altLang="en-US"/>
              <a:t> </a:t>
            </a:r>
            <a:r>
              <a:rPr lang="en-US" altLang="ko-KR"/>
              <a:t>Jacob Spener, 1635-1705)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경건한</a:t>
            </a:r>
            <a:r>
              <a:rPr lang="en-US" altLang="ko-KR"/>
              <a:t> </a:t>
            </a:r>
            <a:r>
              <a:rPr lang="ko-KR" altLang="en-US"/>
              <a:t>갈망</a:t>
            </a:r>
            <a:r>
              <a:rPr lang="en-US" altLang="ko-KR"/>
              <a:t>(pia desideria, 1675) – </a:t>
            </a:r>
            <a:r>
              <a:rPr lang="ko-KR" altLang="en-US"/>
              <a:t>신자들의</a:t>
            </a:r>
            <a:r>
              <a:rPr lang="en-US" altLang="ko-KR"/>
              <a:t> </a:t>
            </a:r>
            <a:r>
              <a:rPr lang="ko-KR" altLang="en-US"/>
              <a:t>경건성을 양육하기 위한 프로그램 </a:t>
            </a:r>
            <a:r>
              <a:rPr lang="en-US" altLang="ko-KR"/>
              <a:t>– </a:t>
            </a:r>
            <a:r>
              <a:rPr lang="ko-KR" altLang="en-US"/>
              <a:t>경건한 삶을 중시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경건의 모임들 </a:t>
            </a:r>
            <a:r>
              <a:rPr lang="en-US" altLang="ko-KR"/>
              <a:t>– </a:t>
            </a:r>
            <a:r>
              <a:rPr lang="ko-KR" altLang="en-US"/>
              <a:t>성경공부를 동반한 기도회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모든 기독교 신자의 공동책을 강조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예수의 재림 기대 </a:t>
            </a:r>
            <a:r>
              <a:rPr lang="en-US" altLang="ko-KR"/>
              <a:t>, </a:t>
            </a:r>
            <a:r>
              <a:rPr lang="ko-KR" altLang="en-US"/>
              <a:t>죄로 물든 세상으로부터의 회피 </a:t>
            </a:r>
            <a:r>
              <a:rPr lang="en-US" altLang="ko-KR"/>
              <a:t>– </a:t>
            </a:r>
            <a:r>
              <a:rPr lang="ko-KR" altLang="en-US"/>
              <a:t>금욕적 양상</a:t>
            </a:r>
            <a:r>
              <a:rPr lang="en-US" altLang="ko-KR"/>
              <a:t>, </a:t>
            </a:r>
            <a:r>
              <a:rPr lang="ko-KR" altLang="en-US"/>
              <a:t>경건서적 </a:t>
            </a:r>
            <a:r>
              <a:rPr lang="en-US" altLang="ko-KR"/>
              <a:t>– </a:t>
            </a:r>
            <a:r>
              <a:rPr lang="ko-KR" altLang="en-US"/>
              <a:t>아른트</a:t>
            </a:r>
            <a:r>
              <a:rPr lang="en-US" altLang="ko-KR"/>
              <a:t>(</a:t>
            </a:r>
            <a:r>
              <a:rPr lang="ko-KR" altLang="en-US"/>
              <a:t>진정한 기독교</a:t>
            </a:r>
            <a:r>
              <a:rPr lang="en-US" altLang="ko-KR"/>
              <a:t>)  </a:t>
            </a:r>
          </a:p>
          <a:p>
            <a:pPr marL="514350" indent="-514350">
              <a:lnSpc>
                <a:spcPct val="80000"/>
              </a:lnSpc>
              <a:buNone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독일의 경건주의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역사주의 배경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2. 고트프리드 아놀드(1666-1714) - 급진주의적 경건주의자 </a:t>
            </a:r>
          </a:p>
          <a:p>
            <a:pPr>
              <a:buNone/>
            </a:pPr>
            <a:r>
              <a:rPr lang="ko-KR" altLang="en-US"/>
              <a:t>개인적 신앙 강조 </a:t>
            </a:r>
          </a:p>
          <a:p>
            <a:pPr>
              <a:buNone/>
            </a:pPr>
            <a:r>
              <a:rPr lang="ko-KR" altLang="en-US"/>
              <a:t>1) 이해  - 영적 조명(소피아) 과 이성을 대조 </a:t>
            </a:r>
          </a:p>
          <a:p>
            <a:pPr>
              <a:buNone/>
            </a:pPr>
            <a:r>
              <a:rPr lang="ko-KR" altLang="en-US"/>
              <a:t>2) 직관 - 소피아는 계시하고 예고하는 능력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목적의식 고취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28625" y="1600200"/>
            <a:ext cx="8258175" cy="4525963"/>
            <a:chOff x="428625" y="1600200"/>
            <a:chExt cx="8258175" cy="4525963"/>
          </a:xfrm>
        </p:grpSpPr>
        <p:sp>
          <p:nvSpPr>
            <p:cNvPr id="6" name="타원 1"/>
            <p:cNvSpPr/>
            <p:nvPr/>
          </p:nvSpPr>
          <p:spPr>
            <a:xfrm>
              <a:off x="3199923" y="1656774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개혁교회의 추종자</a:t>
              </a:r>
            </a:p>
          </p:txBody>
        </p:sp>
        <p:sp>
          <p:nvSpPr>
            <p:cNvPr id="3" name="타원 2"/>
            <p:cNvSpPr/>
            <p:nvPr/>
          </p:nvSpPr>
          <p:spPr>
            <a:xfrm>
              <a:off x="4179794" y="3354010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프로테스탄트 선교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2220052" y="3354010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북아메리카</a:t>
              </a:r>
            </a:p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/>
                <a:t>대각성 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독일 경건주의의 영향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17세기 고물 연구학의 전통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독일인들은 과거의 상세한 사실들에 몰두  </a:t>
            </a:r>
          </a:p>
          <a:p>
            <a:pPr>
              <a:buNone/>
            </a:pPr>
            <a:r>
              <a:rPr lang="ko-KR" altLang="en-US"/>
              <a:t>(1) 프랑스인의 폭넓은 성찰에 놀람 </a:t>
            </a:r>
          </a:p>
          <a:p>
            <a:pPr>
              <a:buNone/>
            </a:pPr>
            <a:r>
              <a:rPr lang="ko-KR" altLang="en-US"/>
              <a:t>(2) 프랑스인의 경직돤 해석 체제에 대항하여 수사학 사용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박학주의, 프랑스의 분석 방법, 고전 고대의 설득적인 이야기식 모델을 결합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문헌적 고찰 - 원자료에 집중, 사료의 신빙성 확정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꽃잎">
  <a:themeElements>
    <a:clrScheme name="꽃잎">
      <a:dk1>
        <a:srgbClr val="85D7FF"/>
      </a:dk1>
      <a:lt1>
        <a:srgbClr val="FFFFFF"/>
      </a:lt1>
      <a:dk2>
        <a:srgbClr val="B0E9F2"/>
      </a:dk2>
      <a:lt2>
        <a:srgbClr val="F6FFCD"/>
      </a:lt2>
      <a:accent1>
        <a:srgbClr val="4CCB00"/>
      </a:accent1>
      <a:accent2>
        <a:srgbClr val="B8DE01"/>
      </a:accent2>
      <a:accent3>
        <a:srgbClr val="4BCCE2"/>
      </a:accent3>
      <a:accent4>
        <a:srgbClr val="136573"/>
      </a:accent4>
      <a:accent5>
        <a:srgbClr val="FF9900"/>
      </a:accent5>
      <a:accent6>
        <a:srgbClr val="5F5F5F"/>
      </a:accent6>
      <a:hlink>
        <a:srgbClr val="28D3EA"/>
      </a:hlink>
      <a:folHlink>
        <a:srgbClr val="0033CC"/>
      </a:folHlink>
    </a:clrScheme>
    <a:fontScheme name="꽃잎">
      <a:majorFont>
        <a:latin typeface="Verdana"/>
        <a:ea typeface="HY울릉도B"/>
        <a:cs typeface=""/>
      </a:majorFont>
      <a:minorFont>
        <a:latin typeface="Arial"/>
        <a:ea typeface="함초롬돋움"/>
        <a:cs typeface=""/>
      </a:minorFont>
    </a:fontScheme>
    <a:fmtScheme name="꽃잎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30000"/>
                <a:shade val="90000"/>
                <a:satMod val="100000"/>
              </a:schemeClr>
            </a:gs>
            <a:gs pos="60000">
              <a:schemeClr val="phClr">
                <a:tint val="60000"/>
                <a:shade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30000"/>
              </a:schemeClr>
            </a:gs>
            <a:gs pos="45000">
              <a:schemeClr val="phClr">
                <a:tint val="90000"/>
                <a:shade val="10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화면 슬라이드 쇼(4:3)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꽃잎</vt:lpstr>
      <vt:lpstr>기독교와 역사관 </vt:lpstr>
      <vt:lpstr>역사주의  </vt:lpstr>
      <vt:lpstr>계몽주의에 대한 반발 </vt:lpstr>
      <vt:lpstr>잠바티스타 비코(1688-1744) </vt:lpstr>
      <vt:lpstr>하나님의 섭리 속의 인류 '보편사' </vt:lpstr>
      <vt:lpstr>독일의 경건주의 </vt:lpstr>
      <vt:lpstr>역사주의 배경 </vt:lpstr>
      <vt:lpstr>독일 경건주의의 영향 </vt:lpstr>
      <vt:lpstr>17세기 고물 연구학의 전통 </vt:lpstr>
      <vt:lpstr>임마누엘 칸트(1724-1804) </vt:lpstr>
      <vt:lpstr>낭만주의 - 괴테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기독교와 역사관</dc:title>
  <dc:creator>Shinhye</dc:creator>
  <cp:lastModifiedBy>김찬송</cp:lastModifiedBy>
  <cp:revision>14</cp:revision>
  <dcterms:created xsi:type="dcterms:W3CDTF">2015-04-28T01:23:58Z</dcterms:created>
  <dcterms:modified xsi:type="dcterms:W3CDTF">2015-04-28T05:48:40Z</dcterms:modified>
  <cp:contentStatus>화면 슬라이드 쇼(4:3)</cp:contentStatus>
</cp:coreProperties>
</file>